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ine panoramică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a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ană cu trei i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4C65531-F9C7-5686-772B-EA8117E7D2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3702377"/>
            <a:ext cx="9448800" cy="1354666"/>
          </a:xfrm>
        </p:spPr>
        <p:txBody>
          <a:bodyPr>
            <a:noAutofit/>
          </a:bodyPr>
          <a:lstStyle/>
          <a:p>
            <a:pPr algn="ctr"/>
            <a:br>
              <a:rPr lang="ro-RO" sz="4000" dirty="0"/>
            </a:br>
            <a:br>
              <a:rPr lang="ro-RO" sz="4000" dirty="0"/>
            </a:br>
            <a:br>
              <a:rPr lang="ro-RO" sz="4000" dirty="0"/>
            </a:br>
            <a:r>
              <a:rPr lang="ro-RO" sz="4000" dirty="0"/>
              <a:t>PENTRU </a:t>
            </a:r>
            <a:r>
              <a:rPr lang="ro-RO" sz="4000" b="1" dirty="0"/>
              <a:t>ÎNSCRIEREA ÎN ÎNVĂȚĂMÂNTUL PRIMAR PENTRU ANUL ȘCOLAR 2025 – 2026</a:t>
            </a:r>
            <a:br>
              <a:rPr lang="ro-RO" sz="4000" dirty="0"/>
            </a:br>
            <a:r>
              <a:rPr lang="ro-RO" sz="4000" u="sng" dirty="0"/>
              <a:t>JOI, 13.03.2025, ORA 16:00 </a:t>
            </a:r>
            <a:r>
              <a:rPr lang="ro-RO" sz="4000" dirty="0"/>
              <a:t>LA SEDIUL Școlii gimnaziale </a:t>
            </a:r>
            <a:r>
              <a:rPr lang="ro-RO" sz="4000" dirty="0" err="1"/>
              <a:t>șeica</a:t>
            </a:r>
            <a:r>
              <a:rPr lang="ro-RO" sz="4000" dirty="0"/>
              <a:t> mare, </a:t>
            </a:r>
            <a:br>
              <a:rPr lang="ro-RO" sz="4000" dirty="0"/>
            </a:br>
            <a:r>
              <a:rPr lang="ro-RO" sz="4000" dirty="0"/>
              <a:t>va avea loc o ședință de informare a părinților!</a:t>
            </a:r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5822369C-AE7B-42BD-8BEF-3C06F7C51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619" y="4145436"/>
            <a:ext cx="2925933" cy="269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074015"/>
      </p:ext>
    </p:extLst>
  </p:cSld>
  <p:clrMapOvr>
    <a:masterClrMapping/>
  </p:clrMapOvr>
</p:sld>
</file>

<file path=ppt/theme/theme1.xml><?xml version="1.0" encoding="utf-8"?>
<a:theme xmlns:a="http://schemas.openxmlformats.org/drawingml/2006/main" name="Urmă vapori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TM04033937[[fn=Urmă vapori]]</Template>
  <TotalTime>14</TotalTime>
  <Words>39</Words>
  <Application>Microsoft Office PowerPoint</Application>
  <PresentationFormat>Ecran lat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Urmă vapori</vt:lpstr>
      <vt:lpstr>   PENTRU ÎNSCRIEREA ÎN ÎNVĂȚĂMÂNTUL PRIMAR PENTRU ANUL ȘCOLAR 2025 – 2026 JOI, 13.03.2025, ORA 16:00 LA SEDIUL Școlii gimnaziale șeica mare,  va avea loc o ședință de informare a părinților!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AEL 55 SEICA MARE</dc:creator>
  <cp:lastModifiedBy>AEL 55 SEICA MARE</cp:lastModifiedBy>
  <cp:revision>1</cp:revision>
  <dcterms:created xsi:type="dcterms:W3CDTF">2025-03-11T13:35:06Z</dcterms:created>
  <dcterms:modified xsi:type="dcterms:W3CDTF">2025-03-11T13:49:23Z</dcterms:modified>
</cp:coreProperties>
</file>